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ЭТИКЕТА ПРИ РАБОТЕ С КОМПЬЮТЕРНОЙ СЕТЬЮ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5733256"/>
            <a:ext cx="6560234" cy="1124744"/>
          </a:xfrm>
        </p:spPr>
        <p:txBody>
          <a:bodyPr>
            <a:norm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Головко Т.С.,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социальный педагог МБОУ «СОШ № 41»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UserXP\Рабочий стол\sm_ful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3648" y="2708920"/>
            <a:ext cx="6246373" cy="3186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Сетевой этикет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err="1" smtClean="0"/>
              <a:t>нетикет</a:t>
            </a:r>
            <a:r>
              <a:rPr lang="ru-RU" dirty="0" smtClean="0"/>
              <a:t> или </a:t>
            </a:r>
            <a:r>
              <a:rPr lang="ru-RU" dirty="0" err="1" smtClean="0"/>
              <a:t>сетикет</a:t>
            </a:r>
            <a:r>
              <a:rPr lang="ru-RU" dirty="0" smtClean="0"/>
              <a:t>) -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это некоторый свод правил, регулирующий общение при </a:t>
            </a:r>
            <a:r>
              <a:rPr lang="ru-RU" dirty="0" err="1" smtClean="0"/>
              <a:t>интернет-переписке</a:t>
            </a:r>
            <a:r>
              <a:rPr lang="ru-RU" dirty="0" smtClean="0"/>
              <a:t> и облегчающий понимание собеседниками друг друга</a:t>
            </a:r>
            <a:endParaRPr lang="ru-RU" dirty="0"/>
          </a:p>
        </p:txBody>
      </p:sp>
      <p:pic>
        <p:nvPicPr>
          <p:cNvPr id="2050" name="Picture 2" descr="C:\Documents and Settings\UserXP\Рабочий стол\102468490____________________________kom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14752"/>
            <a:ext cx="4143384" cy="2762256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5816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Сетевое коллективное взаимодействие и сетевой этикет предполагают, что каждый участник дискуссии или обсуждения на форуме вносит личный вклад в развитие беседы путем высказывания своей точки зрения на предмет обсуждения</a:t>
            </a:r>
            <a:endParaRPr lang="ru-RU" dirty="0"/>
          </a:p>
        </p:txBody>
      </p:sp>
      <p:pic>
        <p:nvPicPr>
          <p:cNvPr id="4098" name="Picture 2" descr="C:\Documents and Settings\UserXP\Рабочий стол\ar126327312675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022" y="3857628"/>
            <a:ext cx="3853890" cy="2571768"/>
          </a:xfrm>
          <a:prstGeom prst="flowChartAlternateProcess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	Правила безопасности при переписке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39"/>
            <a:ext cx="8229600" cy="4172277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1. Не пересылайте никому пароли от своих почтовых ящиков или страниц в социальных сетях, а также не упоминайте личные данные, связанные с вашими финансовыми делами: номера счетов карт, PIN-коды от них. </a:t>
            </a:r>
          </a:p>
          <a:p>
            <a:pPr algn="just">
              <a:buNone/>
            </a:pPr>
            <a:r>
              <a:rPr lang="ru-RU" dirty="0" smtClean="0"/>
              <a:t>	2. Не переходите по непроверенным ссылкам, которые приходят вам с неизвестных адресов. </a:t>
            </a:r>
          </a:p>
          <a:p>
            <a:pPr algn="just">
              <a:buNone/>
            </a:pPr>
            <a:r>
              <a:rPr lang="ru-RU" dirty="0" smtClean="0"/>
              <a:t>	3. Тщательно фильтруйте письма и подозрительные сразу отправляйте в папку «Спам»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59553"/>
            <a:ext cx="2592288" cy="16107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422108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4. Не открывайте файлы, пришедшие по </a:t>
            </a:r>
            <a:r>
              <a:rPr lang="ru-RU" dirty="0" err="1" smtClean="0"/>
              <a:t>e-mail</a:t>
            </a:r>
            <a:r>
              <a:rPr lang="ru-RU" dirty="0" smtClean="0"/>
              <a:t>, предварительно не проверив их антивирусом. Сами не пересылайте исполняемые файлы, которые имеют расширения .</a:t>
            </a:r>
            <a:r>
              <a:rPr lang="ru-RU" dirty="0" err="1" smtClean="0"/>
              <a:t>dot</a:t>
            </a:r>
            <a:r>
              <a:rPr lang="ru-RU" dirty="0" smtClean="0"/>
              <a:t>, .</a:t>
            </a:r>
            <a:r>
              <a:rPr lang="ru-RU" dirty="0" err="1" smtClean="0"/>
              <a:t>com</a:t>
            </a:r>
            <a:r>
              <a:rPr lang="ru-RU" dirty="0" smtClean="0"/>
              <a:t>. Если же вам необходимо переслать их кому-то – заархивируйте файл, а в сопроводительном письме пометьте, зачем вы посылаете данный файл. </a:t>
            </a:r>
          </a:p>
          <a:p>
            <a:pPr algn="just">
              <a:buNone/>
            </a:pPr>
            <a:r>
              <a:rPr lang="ru-RU" dirty="0" smtClean="0"/>
              <a:t>	5. Внимательно относитесь к письмам от друзей с просьбами занять денег, пополнить баланс мобильного телефона. Прежде чем делать это, постарайтесь связаться с просителем в </a:t>
            </a:r>
            <a:r>
              <a:rPr lang="ru-RU" dirty="0" err="1" smtClean="0"/>
              <a:t>оффлайне</a:t>
            </a:r>
            <a:r>
              <a:rPr lang="ru-RU" dirty="0" smtClean="0"/>
              <a:t> и узнать, действительно ли просьба исходит от него. Возможно, его страницу или почтовый ящик взломали мошенники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257299"/>
            <a:ext cx="3203848" cy="2340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203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1. Что вы чаще всего общаетесь с анонимными собеседниками, среди которых могут оказаться непорядочные люди.</a:t>
            </a:r>
          </a:p>
          <a:p>
            <a:pPr algn="just">
              <a:buNone/>
            </a:pPr>
            <a:r>
              <a:rPr lang="ru-RU" dirty="0" smtClean="0"/>
              <a:t>	2. Если, с вашей точки зрения, собеседник навязывается в общение, то постарайтесь блокировать его доступ к вам.</a:t>
            </a:r>
            <a:br>
              <a:rPr lang="ru-RU" dirty="0" smtClean="0"/>
            </a:br>
            <a:r>
              <a:rPr lang="ru-RU" dirty="0" smtClean="0"/>
              <a:t>3. Общение в некоторых тематических каналах может запрещаться правовыми нормами и законодательством государства, а также моральными и этическими правилами поведения религиозной или этнической группы, к которой вы принадлежите.</a:t>
            </a:r>
          </a:p>
          <a:p>
            <a:pPr algn="just">
              <a:buNone/>
            </a:pPr>
            <a:r>
              <a:rPr lang="ru-RU" dirty="0" smtClean="0"/>
              <a:t>	4. Всякая критика или несогласие с собеседником должны быть аргументированы</a:t>
            </a:r>
          </a:p>
          <a:p>
            <a:endParaRPr lang="ru-RU" dirty="0"/>
          </a:p>
        </p:txBody>
      </p:sp>
      <p:pic>
        <p:nvPicPr>
          <p:cNvPr id="6146" name="Picture 2" descr="C:\Documents and Settings\UserXP\Рабочий стол\popu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52"/>
            <a:ext cx="2782604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Documents and Settings\UserXP\Рабочий стол\441535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3"/>
            <a:ext cx="8429644" cy="6534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22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ПРАВИЛА ЭТИКЕТА ПРИ РАБОТЕ С КОМПЬЮТЕРНОЙ СЕТЬЮ</vt:lpstr>
      <vt:lpstr>Сетевой этикет  (нетикет или сетикет) -</vt:lpstr>
      <vt:lpstr>Слайд 3</vt:lpstr>
      <vt:lpstr>  Правила безопасности при переписке</vt:lpstr>
      <vt:lpstr>Слайд 5</vt:lpstr>
      <vt:lpstr>Помните: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Соц Педагог</cp:lastModifiedBy>
  <cp:revision>11</cp:revision>
  <dcterms:modified xsi:type="dcterms:W3CDTF">2022-12-06T02:07:22Z</dcterms:modified>
</cp:coreProperties>
</file>